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98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775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05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87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89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176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9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294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7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8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197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28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73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15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752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400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6652" y="990600"/>
            <a:ext cx="8305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9800"/>
            <a:ext cx="8229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9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D8762-A494-4F94-AD2B-440FF52FE16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324600"/>
            <a:ext cx="480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12F0B-51AB-43DB-8162-2963A40D5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127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333399"/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8"/>
        </a:buBlip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800" i="1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333399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err="1" smtClean="0">
                <a:effectLst/>
              </a:rPr>
              <a:t>i</a:t>
            </a:r>
            <a:r>
              <a:rPr lang="en-US" i="1" dirty="0" smtClean="0">
                <a:effectLst/>
              </a:rPr>
              <a:t>-MAGINE THAT!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COMPLEX NUMBERS-EXTENDING THE NUMBER SYSTEM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330200" y="6280150"/>
            <a:ext cx="1117600" cy="365125"/>
          </a:xfrm>
        </p:spPr>
        <p:txBody>
          <a:bodyPr/>
          <a:lstStyle/>
          <a:p>
            <a:r>
              <a:rPr lang="en-US" dirty="0" smtClean="0"/>
              <a:t>G10.U04</a:t>
            </a:r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1469572" y="6248400"/>
            <a:ext cx="6019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Georgia Department of Education Dr. John D. Barge, State School Superintendent July 2013</a:t>
            </a:r>
          </a:p>
          <a:p>
            <a:r>
              <a:rPr lang="en-US" sz="800" dirty="0"/>
              <a:t>All Rights Reserved</a:t>
            </a:r>
          </a:p>
          <a:p>
            <a:endParaRPr lang="en-US" sz="800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7467601" y="5867400"/>
            <a:ext cx="1447800" cy="930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i</a:t>
            </a:r>
            <a:r>
              <a:rPr lang="en-US" dirty="0" smtClean="0"/>
              <a:t>-MAGINE THAT!</a:t>
            </a:r>
          </a:p>
          <a:p>
            <a:r>
              <a:rPr lang="en-US" dirty="0"/>
              <a:t>-</a:t>
            </a:r>
            <a:fld id="{AA1BEB50-341D-41A4-8D48-F8859E579795}" type="slidenum">
              <a:rPr lang="en-US" smtClean="0"/>
              <a:pPr/>
              <a:t>1</a:t>
            </a:fld>
            <a:r>
              <a:rPr lang="en-US" dirty="0" smtClean="0"/>
              <a:t>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10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28575" y="762000"/>
            <a:ext cx="9172575" cy="66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492875"/>
            <a:ext cx="1117600" cy="365125"/>
          </a:xfrm>
        </p:spPr>
        <p:txBody>
          <a:bodyPr/>
          <a:lstStyle/>
          <a:p>
            <a:r>
              <a:rPr lang="en-US" dirty="0" smtClean="0"/>
              <a:t>G10.U04</a:t>
            </a: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1444172" y="6461125"/>
            <a:ext cx="6019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Georgia Department of Education Dr. John D. Barge, State School Superintendent July 2013</a:t>
            </a:r>
          </a:p>
          <a:p>
            <a:r>
              <a:rPr lang="en-US" sz="800" dirty="0"/>
              <a:t>All Rights Reserved</a:t>
            </a:r>
          </a:p>
          <a:p>
            <a:endParaRPr lang="en-US" sz="800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7442201" y="6080125"/>
            <a:ext cx="1447800" cy="930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i</a:t>
            </a:r>
            <a:r>
              <a:rPr lang="en-US" dirty="0" smtClean="0"/>
              <a:t>-MAGINE THAT!</a:t>
            </a:r>
          </a:p>
          <a:p>
            <a:r>
              <a:rPr lang="en-US" dirty="0"/>
              <a:t>-</a:t>
            </a:r>
            <a:fld id="{AA1BEB50-341D-41A4-8D48-F8859E579795}" type="slidenum">
              <a:rPr lang="en-US" smtClean="0"/>
              <a:pPr/>
              <a:t>2</a:t>
            </a:fld>
            <a:r>
              <a:rPr lang="en-US" dirty="0" smtClean="0"/>
              <a:t>-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21</TotalTime>
  <Words>58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Theme1</vt:lpstr>
      <vt:lpstr>i-MAGINE THAT!</vt:lpstr>
      <vt:lpstr>PowerPoint Presentation</vt:lpstr>
    </vt:vector>
  </TitlesOfParts>
  <Company>HCBOE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JONES, EVAN</dc:creator>
  <cp:lastModifiedBy>GaDOE</cp:lastModifiedBy>
  <cp:revision>5</cp:revision>
  <dcterms:created xsi:type="dcterms:W3CDTF">2013-06-25T14:47:43Z</dcterms:created>
  <dcterms:modified xsi:type="dcterms:W3CDTF">2013-10-11T12:25:34Z</dcterms:modified>
</cp:coreProperties>
</file>